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57" r:id="rId4"/>
    <p:sldId id="260" r:id="rId5"/>
    <p:sldId id="261" r:id="rId6"/>
    <p:sldId id="258"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7D542274-9EA4-412C-9D55-276A85B84C49}" type="datetimeFigureOut">
              <a:rPr lang="en-US" smtClean="0"/>
              <a:pPr/>
              <a:t>7/16/2013</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2D62FD03-2E02-4D68-9F93-B8BE4A0B937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D542274-9EA4-412C-9D55-276A85B84C49}" type="datetimeFigureOut">
              <a:rPr lang="en-US" smtClean="0"/>
              <a:pPr/>
              <a:t>7/16/2013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62FD03-2E02-4D68-9F93-B8BE4A0B937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D542274-9EA4-412C-9D55-276A85B84C49}" type="datetimeFigureOut">
              <a:rPr lang="en-US" smtClean="0"/>
              <a:pPr/>
              <a:t>7/16/2013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62FD03-2E02-4D68-9F93-B8BE4A0B937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7D542274-9EA4-412C-9D55-276A85B84C49}" type="datetimeFigureOut">
              <a:rPr lang="en-US" smtClean="0"/>
              <a:pPr/>
              <a:t>7/16/2013</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2D62FD03-2E02-4D68-9F93-B8BE4A0B937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7D542274-9EA4-412C-9D55-276A85B84C49}" type="datetimeFigureOut">
              <a:rPr lang="en-US" smtClean="0"/>
              <a:pPr/>
              <a:t>7/16/2013</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2D62FD03-2E02-4D68-9F93-B8BE4A0B9371}"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7D542274-9EA4-412C-9D55-276A85B84C49}" type="datetimeFigureOut">
              <a:rPr lang="en-US" smtClean="0"/>
              <a:pPr/>
              <a:t>7/16/2013</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D62FD03-2E02-4D68-9F93-B8BE4A0B937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7D542274-9EA4-412C-9D55-276A85B84C49}" type="datetimeFigureOut">
              <a:rPr lang="en-US" smtClean="0"/>
              <a:pPr/>
              <a:t>7/16/2013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2D62FD03-2E02-4D68-9F93-B8BE4A0B9371}"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7D542274-9EA4-412C-9D55-276A85B84C49}" type="datetimeFigureOut">
              <a:rPr lang="en-US" smtClean="0"/>
              <a:pPr/>
              <a:t>7/16/2013</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62FD03-2E02-4D68-9F93-B8BE4A0B937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D542274-9EA4-412C-9D55-276A85B84C49}" type="datetimeFigureOut">
              <a:rPr lang="en-US" smtClean="0"/>
              <a:pPr/>
              <a:t>7/16/2013</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62FD03-2E02-4D68-9F93-B8BE4A0B937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7D542274-9EA4-412C-9D55-276A85B84C49}" type="datetimeFigureOut">
              <a:rPr lang="en-US" smtClean="0"/>
              <a:pPr/>
              <a:t>7/16/2013</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62FD03-2E02-4D68-9F93-B8BE4A0B937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7D542274-9EA4-412C-9D55-276A85B84C49}" type="datetimeFigureOut">
              <a:rPr lang="en-US" smtClean="0"/>
              <a:pPr/>
              <a:t>7/16/2013</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D62FD03-2E02-4D68-9F93-B8BE4A0B9371}"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7D542274-9EA4-412C-9D55-276A85B84C49}" type="datetimeFigureOut">
              <a:rPr lang="en-US" smtClean="0"/>
              <a:pPr/>
              <a:t>7/16/2013</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2D62FD03-2E02-4D68-9F93-B8BE4A0B9371}"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962400"/>
            <a:ext cx="8458200" cy="1828800"/>
          </a:xfrm>
        </p:spPr>
        <p:txBody>
          <a:bodyPr/>
          <a:lstStyle/>
          <a:p>
            <a:r>
              <a:rPr lang="en-US" dirty="0" smtClean="0"/>
              <a:t>Advanced cp competition exercises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#1</a:t>
            </a:r>
            <a:endParaRPr lang="en-US" dirty="0"/>
          </a:p>
        </p:txBody>
      </p:sp>
      <p:sp>
        <p:nvSpPr>
          <p:cNvPr id="3" name="Content Placeholder 2"/>
          <p:cNvSpPr>
            <a:spLocks noGrp="1"/>
          </p:cNvSpPr>
          <p:nvPr>
            <p:ph idx="1"/>
          </p:nvPr>
        </p:nvSpPr>
        <p:spPr/>
        <p:txBody>
          <a:bodyPr/>
          <a:lstStyle/>
          <a:p>
            <a:r>
              <a:rPr lang="en-US" dirty="0" smtClean="0"/>
              <a:t>The plan says “United States”.  The CP replaces that with the word “global” and the net benefit is a critique of ethno-centrism. </a:t>
            </a:r>
          </a:p>
          <a:p>
            <a:r>
              <a:rPr lang="en-US" dirty="0" smtClean="0"/>
              <a:t>2AC says “perm: do both.”</a:t>
            </a:r>
          </a:p>
          <a:p>
            <a:r>
              <a:rPr lang="en-US" dirty="0" smtClean="0"/>
              <a:t>2NC says “1) It is functionally competitive—the K proves that the two phrases have very different meanings, 2) The perm links to the K.”</a:t>
            </a:r>
          </a:p>
          <a:p>
            <a:r>
              <a:rPr lang="en-US" dirty="0" smtClean="0"/>
              <a:t>Write a long version of the 1AR on the perm.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#1…what you ought to have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“Extend the permutation, the US is a subset of “global.”  The CP is not functionally or textually competitive because it is plan plus.  The US + Canada + India etc.  If CPs that added to the plan were allowed, then debate would cease to be a clash of ideas as the negative would just have to think of friendly amendments to the plan.  </a:t>
            </a:r>
            <a:r>
              <a:rPr lang="en-US" dirty="0" err="1" smtClean="0"/>
              <a:t>Counterplans</a:t>
            </a:r>
            <a:r>
              <a:rPr lang="en-US" dirty="0" smtClean="0"/>
              <a:t> only compete if they are better than both the plan and the permutation. Also, the perm solves all of their links.  We will answer the K separately in case they kick the CP but the permutation is just as global as the CP text.”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#2</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 plan </a:t>
            </a:r>
            <a:r>
              <a:rPr lang="en-US" dirty="0" smtClean="0"/>
              <a:t>lifts the embargo on Cuba.</a:t>
            </a:r>
          </a:p>
          <a:p>
            <a:r>
              <a:rPr lang="en-US" dirty="0" smtClean="0"/>
              <a:t>The counterplan excludes X corporation from trading.  There is a politics net benefit because X corporation is very controversial.</a:t>
            </a:r>
          </a:p>
          <a:p>
            <a:r>
              <a:rPr lang="en-US" dirty="0" smtClean="0"/>
              <a:t>2AC </a:t>
            </a:r>
            <a:r>
              <a:rPr lang="en-US" dirty="0" smtClean="0"/>
              <a:t>says “perm: do both.”</a:t>
            </a:r>
          </a:p>
          <a:p>
            <a:r>
              <a:rPr lang="en-US" dirty="0" smtClean="0"/>
              <a:t>2NC says: 1) Normal means for government contracting is for the cheapest bid to win out and X corporation would put in the lowest bid (</a:t>
            </a:r>
            <a:r>
              <a:rPr lang="en-US" dirty="0" err="1" smtClean="0"/>
              <a:t>ev</a:t>
            </a:r>
            <a:r>
              <a:rPr lang="en-US" dirty="0" smtClean="0"/>
              <a:t>) 2) PICs are awesome—we did super specific research to the </a:t>
            </a:r>
            <a:r>
              <a:rPr lang="en-US" dirty="0" err="1" smtClean="0"/>
              <a:t>aff</a:t>
            </a:r>
            <a:r>
              <a:rPr lang="en-US" dirty="0" smtClean="0"/>
              <a:t> plan and should be rewarded for in depth plan focus.”</a:t>
            </a:r>
          </a:p>
          <a:p>
            <a:r>
              <a:rPr lang="en-US" dirty="0" smtClean="0"/>
              <a:t>Write a long version of the 1AR on the perm. </a:t>
            </a:r>
          </a:p>
          <a:p>
            <a:pPr lvl="1"/>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Exercise #2…what you ought to have</a:t>
            </a:r>
            <a:endParaRPr lang="en-US" dirty="0"/>
          </a:p>
        </p:txBody>
      </p:sp>
      <p:sp>
        <p:nvSpPr>
          <p:cNvPr id="3" name="Content Placeholder 2"/>
          <p:cNvSpPr>
            <a:spLocks noGrp="1"/>
          </p:cNvSpPr>
          <p:nvPr>
            <p:ph idx="1"/>
          </p:nvPr>
        </p:nvSpPr>
        <p:spPr>
          <a:xfrm>
            <a:off x="304800" y="1295400"/>
            <a:ext cx="8686800" cy="5029200"/>
          </a:xfrm>
        </p:spPr>
        <p:txBody>
          <a:bodyPr>
            <a:normAutofit fontScale="77500" lnSpcReduction="20000"/>
          </a:bodyPr>
          <a:lstStyle/>
          <a:p>
            <a:r>
              <a:rPr lang="en-US" dirty="0" smtClean="0"/>
              <a:t>“Extend the permutation, the plan does not mandate that X corporation gets the bid so the </a:t>
            </a:r>
            <a:r>
              <a:rPr lang="en-US" dirty="0" err="1" smtClean="0"/>
              <a:t>counterplan</a:t>
            </a:r>
            <a:r>
              <a:rPr lang="en-US" dirty="0" smtClean="0"/>
              <a:t> is not textually or functionally competitive.  It is a friendly amendment to the plan.  Competition based of normal means is terrible: 1) normal means is a myth—there is no standard way of passing all plans, the </a:t>
            </a:r>
            <a:r>
              <a:rPr lang="en-US" dirty="0" err="1" smtClean="0"/>
              <a:t>neg</a:t>
            </a:r>
            <a:r>
              <a:rPr lang="en-US" dirty="0" smtClean="0"/>
              <a:t> just found some random contextual evidence that is not predictable, 2) if our </a:t>
            </a:r>
            <a:r>
              <a:rPr lang="en-US" dirty="0" err="1" smtClean="0"/>
              <a:t>aff</a:t>
            </a:r>
            <a:r>
              <a:rPr lang="en-US" dirty="0" smtClean="0"/>
              <a:t> is inherent then it passed by abnormal means, 3) normal means CPs justify condition or consult CPs + they could PIC out of the color of ink used to sign the legislation, various treatments offered by the insurance companies, etc.  It would be impossible to be </a:t>
            </a:r>
            <a:r>
              <a:rPr lang="en-US" dirty="0" err="1" smtClean="0"/>
              <a:t>aff</a:t>
            </a:r>
            <a:r>
              <a:rPr lang="en-US" dirty="0" smtClean="0"/>
              <a:t>.  Our counter-interpretation of a legitimate PIC is one that PICs out of a mandate of the plan.  That solves their plan focus argument better because we are actually debating about the </a:t>
            </a:r>
            <a:r>
              <a:rPr lang="en-US" dirty="0" err="1" smtClean="0"/>
              <a:t>aff</a:t>
            </a:r>
            <a:r>
              <a:rPr lang="en-US" dirty="0" smtClean="0"/>
              <a:t> policy, not normal means.”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#3</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plan says the DOD.</a:t>
            </a:r>
          </a:p>
          <a:p>
            <a:r>
              <a:rPr lang="en-US" dirty="0" smtClean="0"/>
              <a:t>The CP says the Army, Marines, Navy, and Coast Guard.  The net benefit is that extending the plan to the Air Force would kill </a:t>
            </a:r>
            <a:r>
              <a:rPr lang="en-US" dirty="0" err="1" smtClean="0"/>
              <a:t>heg</a:t>
            </a:r>
            <a:r>
              <a:rPr lang="en-US" dirty="0" smtClean="0"/>
              <a:t>.</a:t>
            </a:r>
          </a:p>
          <a:p>
            <a:r>
              <a:rPr lang="en-US" dirty="0" smtClean="0"/>
              <a:t>The 2AC says “perm: do both.”</a:t>
            </a:r>
          </a:p>
          <a:p>
            <a:r>
              <a:rPr lang="en-US" dirty="0" smtClean="0"/>
              <a:t>The 2NC says: “1) The CP is plan minus, the DOD includes the Air Force (</a:t>
            </a:r>
            <a:r>
              <a:rPr lang="en-US" dirty="0" err="1" smtClean="0"/>
              <a:t>ev</a:t>
            </a:r>
            <a:r>
              <a:rPr lang="en-US" dirty="0" smtClean="0"/>
              <a:t>).  2) We are a PIC out of a word in the plan text.  This is justified because the </a:t>
            </a:r>
            <a:r>
              <a:rPr lang="en-US" dirty="0" err="1" smtClean="0"/>
              <a:t>aff</a:t>
            </a:r>
            <a:r>
              <a:rPr lang="en-US" dirty="0" smtClean="0"/>
              <a:t> gets to choose exactly what goes into the plan.  They could have chosen to leave out the Air Force but by using the phrase DOD, it should be open to debate. Reward in depth research.” </a:t>
            </a:r>
          </a:p>
          <a:p>
            <a:r>
              <a:rPr lang="en-US" dirty="0" smtClean="0"/>
              <a:t>Write a long version of the 1AR on the perm.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#3…what you ought to have</a:t>
            </a:r>
            <a:endParaRPr lang="en-US" dirty="0"/>
          </a:p>
        </p:txBody>
      </p:sp>
      <p:sp>
        <p:nvSpPr>
          <p:cNvPr id="3" name="Content Placeholder 2"/>
          <p:cNvSpPr>
            <a:spLocks noGrp="1"/>
          </p:cNvSpPr>
          <p:nvPr>
            <p:ph idx="1"/>
          </p:nvPr>
        </p:nvSpPr>
        <p:spPr>
          <a:xfrm>
            <a:off x="304800" y="1554162"/>
            <a:ext cx="8686800" cy="4922838"/>
          </a:xfrm>
        </p:spPr>
        <p:txBody>
          <a:bodyPr>
            <a:normAutofit fontScale="70000" lnSpcReduction="20000"/>
          </a:bodyPr>
          <a:lstStyle/>
          <a:p>
            <a:r>
              <a:rPr lang="en-US" dirty="0" smtClean="0"/>
              <a:t>“Extend the permutation.  Do both.  The CP is a clarification of what is meant by the plan and so it is not severance.  The DOD has policies all of the time that only impact some of the branches.  Using the phrase “DOD” does not imply that every single person under DOD jurisdiction will be impacted.  It is the same as a plan that says the USFG—the </a:t>
            </a:r>
            <a:r>
              <a:rPr lang="en-US" dirty="0" err="1" smtClean="0"/>
              <a:t>neg</a:t>
            </a:r>
            <a:r>
              <a:rPr lang="en-US" dirty="0" smtClean="0"/>
              <a:t> does not have a right to PIC out of the courts.  Allowing these types of CPs opens us up to a list of 49 of the 50 states or excluding a particular person from the plan.  Our counter-interpretation is that they do have the right to PIC out of words or mandates in the plan text but NOT to define those words and PIC out of a portion of the definition.  This solves all of their PICs good arguments but protects the </a:t>
            </a:r>
            <a:r>
              <a:rPr lang="en-US" dirty="0" err="1" smtClean="0"/>
              <a:t>aff</a:t>
            </a:r>
            <a:r>
              <a:rPr lang="en-US" dirty="0" smtClean="0"/>
              <a:t> against unpredictable interpretations of the plan. And, an Air Force DA can solve their education without giving them defense on 4/5</a:t>
            </a:r>
            <a:r>
              <a:rPr lang="en-US" baseline="30000" dirty="0" smtClean="0"/>
              <a:t>th</a:t>
            </a:r>
            <a:r>
              <a:rPr lang="en-US" dirty="0" smtClean="0"/>
              <a:t>s of the plan.“</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#4</a:t>
            </a:r>
            <a:endParaRPr lang="en-US" dirty="0"/>
          </a:p>
        </p:txBody>
      </p:sp>
      <p:sp>
        <p:nvSpPr>
          <p:cNvPr id="3" name="Content Placeholder 2"/>
          <p:cNvSpPr>
            <a:spLocks noGrp="1"/>
          </p:cNvSpPr>
          <p:nvPr>
            <p:ph idx="1"/>
          </p:nvPr>
        </p:nvSpPr>
        <p:spPr/>
        <p:txBody>
          <a:bodyPr/>
          <a:lstStyle/>
          <a:p>
            <a:r>
              <a:rPr lang="en-US" dirty="0" smtClean="0"/>
              <a:t>Plan lifts the embargo on </a:t>
            </a:r>
            <a:r>
              <a:rPr lang="en-US" dirty="0" err="1" smtClean="0"/>
              <a:t>cuba</a:t>
            </a:r>
            <a:endParaRPr lang="en-US" dirty="0" smtClean="0"/>
          </a:p>
          <a:p>
            <a:r>
              <a:rPr lang="en-US" dirty="0" err="1" smtClean="0"/>
              <a:t>Neg</a:t>
            </a:r>
            <a:r>
              <a:rPr lang="en-US" dirty="0" smtClean="0"/>
              <a:t> says do the plan but consult brazil over the plan. Brazil will say yes. </a:t>
            </a:r>
          </a:p>
          <a:p>
            <a:r>
              <a:rPr lang="en-US" dirty="0" err="1" smtClean="0"/>
              <a:t>Neg</a:t>
            </a:r>
            <a:r>
              <a:rPr lang="en-US" dirty="0" smtClean="0"/>
              <a:t> says the permutation is severance because it severs immediacy and certainty. </a:t>
            </a:r>
          </a:p>
          <a:p>
            <a:pPr marL="0" indent="0">
              <a:buNone/>
            </a:pPr>
            <a:endParaRPr lang="en-US" dirty="0"/>
          </a:p>
        </p:txBody>
      </p:sp>
    </p:spTree>
    <p:extLst>
      <p:ext uri="{BB962C8B-B14F-4D97-AF65-F5344CB8AC3E}">
        <p14:creationId xmlns:p14="http://schemas.microsoft.com/office/powerpoint/2010/main" val="5211546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149</TotalTime>
  <Words>864</Words>
  <Application>Microsoft Office PowerPoint</Application>
  <PresentationFormat>On-screen Show (4:3)</PresentationFormat>
  <Paragraphs>28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Trek</vt:lpstr>
      <vt:lpstr>Advanced cp competition exercises</vt:lpstr>
      <vt:lpstr>Exercise #1</vt:lpstr>
      <vt:lpstr>Exercise #1…what you ought to have</vt:lpstr>
      <vt:lpstr>Exercise #2</vt:lpstr>
      <vt:lpstr>Exercise #2…what you ought to have</vt:lpstr>
      <vt:lpstr>Exercise #3</vt:lpstr>
      <vt:lpstr>Exercise #3…what you ought to have</vt:lpstr>
      <vt:lpstr>Exercise #4</vt:lpstr>
    </vt:vector>
  </TitlesOfParts>
  <Company>The Westminster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cp competition exercises</dc:title>
  <dc:creator>Administratr</dc:creator>
  <cp:lastModifiedBy>Classuser</cp:lastModifiedBy>
  <cp:revision>9</cp:revision>
  <dcterms:created xsi:type="dcterms:W3CDTF">2009-04-01T14:08:56Z</dcterms:created>
  <dcterms:modified xsi:type="dcterms:W3CDTF">2013-07-17T00:11:54Z</dcterms:modified>
</cp:coreProperties>
</file>